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7" r:id="rId3"/>
    <p:sldId id="291" r:id="rId4"/>
    <p:sldId id="290" r:id="rId5"/>
    <p:sldId id="288" r:id="rId6"/>
    <p:sldId id="279" r:id="rId7"/>
    <p:sldId id="293" r:id="rId8"/>
    <p:sldId id="294" r:id="rId9"/>
    <p:sldId id="281" r:id="rId10"/>
    <p:sldId id="282" r:id="rId11"/>
    <p:sldId id="292" r:id="rId12"/>
    <p:sldId id="283" r:id="rId13"/>
    <p:sldId id="284" r:id="rId14"/>
    <p:sldId id="285" r:id="rId15"/>
    <p:sldId id="286" r:id="rId16"/>
    <p:sldId id="287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8" autoAdjust="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5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0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2C03-C872-41F4-B8CB-68EDC5F742A9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7BC6-4CD1-4C35-BD02-93478B43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2011 SENIOR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1986 DODGE RAM D100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3.7 LITER SLANT 6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4 SPEED MANUAL TRANSMISSION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229,000 MILES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dirty="0" smtClean="0"/>
              <a:t>New radiator frame…</a:t>
            </a:r>
          </a:p>
          <a:p>
            <a:pPr lvl="7"/>
            <a:r>
              <a:rPr lang="en-US" dirty="0" smtClean="0"/>
              <a:t>Who needs it in the front anyway?</a:t>
            </a:r>
          </a:p>
        </p:txBody>
      </p:sp>
      <p:pic>
        <p:nvPicPr>
          <p:cNvPr id="25603" name="Picture 3" descr="C:\Users\mcrosby\Desktop\senior project2011\ram\relocated radiator 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7900" y="1511300"/>
            <a:ext cx="5461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\\fsd1.org\District\Staff\MCrosby\My Pictures\2010-04-16\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286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Dashboards are over-rated anyhow…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0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mcrosby\Desktop\senior project2011\ram\note the sherrif's 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667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what I mean!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58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crosby\Desktop\senior project2011\ram\proper use of a SAMSON 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81133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radley Hand ITC" pitchFamily="66" charset="0"/>
              </a:rPr>
              <a:t>This is the only proper use for a…</a:t>
            </a:r>
            <a:endParaRPr lang="en-US" sz="40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900" y="3028533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radley Hand ITC" pitchFamily="66" charset="0"/>
              </a:rPr>
              <a:t>SAMSON</a:t>
            </a:r>
          </a:p>
          <a:p>
            <a:pPr algn="ctr"/>
            <a:endParaRPr lang="en-US" sz="4400" b="1" dirty="0">
              <a:latin typeface="Bradley Hand ITC" pitchFamily="66" charset="0"/>
            </a:endParaRPr>
          </a:p>
          <a:p>
            <a:pPr algn="ctr"/>
            <a:r>
              <a:rPr lang="en-US" sz="4400" b="1" dirty="0" smtClean="0">
                <a:latin typeface="Bradley Hand ITC" pitchFamily="66" charset="0"/>
              </a:rPr>
              <a:t> MICROPHONE</a:t>
            </a:r>
            <a:endParaRPr lang="en-US" sz="44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mcrosby\Desktop\senior project2011\ram\even momma thinks i'm ug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urlz MT" pitchFamily="82" charset="0"/>
              </a:rPr>
              <a:t>Even Momma says I’m homely</a:t>
            </a:r>
            <a:endParaRPr lang="en-US" sz="54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crosby\Desktop\senior project2011\ram\let the good times 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34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400" y="3809286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Heavy" pitchFamily="34" charset="0"/>
              </a:rPr>
              <a:t>No</a:t>
            </a:r>
            <a:r>
              <a:rPr lang="en-US" dirty="0" smtClean="0">
                <a:latin typeface="Franklin Gothic Heavy" pitchFamily="34" charset="0"/>
              </a:rPr>
              <a:t>, it wasn’t from one of our students…</a:t>
            </a:r>
            <a:endParaRPr lang="en-US" dirty="0"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409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Heavy" pitchFamily="34" charset="0"/>
              </a:rPr>
              <a:t>or from either of us!</a:t>
            </a:r>
          </a:p>
        </p:txBody>
      </p:sp>
    </p:spTree>
    <p:extLst>
      <p:ext uri="{BB962C8B-B14F-4D97-AF65-F5344CB8AC3E}">
        <p14:creationId xmlns:p14="http://schemas.microsoft.com/office/powerpoint/2010/main" val="28987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crosby\Desktop\senior project2011\ram\new bed because the old one was so big and use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971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needs a perfectly useful truck bed?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57400" y="444019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…when you can have one of these?</a:t>
            </a:r>
          </a:p>
        </p:txBody>
      </p:sp>
    </p:spTree>
    <p:extLst>
      <p:ext uri="{BB962C8B-B14F-4D97-AF65-F5344CB8AC3E}">
        <p14:creationId xmlns:p14="http://schemas.microsoft.com/office/powerpoint/2010/main" val="41332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mcrosby\Desktop\senior project2011\ram\who needs all those guages any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685800"/>
            <a:ext cx="15240000" cy="104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3810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of those gauges are organized, or useful, either one.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905000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Either way, they’re </a:t>
            </a:r>
            <a:r>
              <a:rPr lang="en-US" sz="3200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2345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had an interior…</a:t>
            </a:r>
            <a:endParaRPr lang="en-US" dirty="0"/>
          </a:p>
        </p:txBody>
      </p:sp>
      <p:pic>
        <p:nvPicPr>
          <p:cNvPr id="20482" name="Picture 2" descr="C:\Users\mcrosby\Desktop\senior project2011\ram\interior bef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48576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\\fsd1.org\District\Staff\MCrosby\My Pictures\2010-04-16\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95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03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a roof…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6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\\fsd1.org\District\Staff\MCrosby\My Pictures\2010-04-16\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6713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mcrosby\Desktop\senior project2011\ram\roof lefto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hands were laid upon it…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00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a roof anyway?</a:t>
            </a:r>
            <a:endParaRPr lang="en-US" dirty="0"/>
          </a:p>
        </p:txBody>
      </p:sp>
      <p:pic>
        <p:nvPicPr>
          <p:cNvPr id="22530" name="Picture 2" descr="C:\Users\mcrosby\Desktop\senior project2011\ram\new roof l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\\fsd1.org\District\Staff\MCrosby\My Pictures\2010-04-16\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Who stole the bed?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2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\\fsd1.org\District\Staff\MCrosby\My Pictures\2010-04-16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2098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Everything used on this truck is reused materials or scraps from this and other shops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roof cut into strips for covering the top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49237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crosby\Desktop\senior project2011\ram\rear bumper sectioned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perfectly good bumper is WAY too long…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170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2010 – 2011 SENIOR PROJECT</vt:lpstr>
      <vt:lpstr>It had an interior…</vt:lpstr>
      <vt:lpstr>PowerPoint Presentation</vt:lpstr>
      <vt:lpstr>PowerPoint Presentation</vt:lpstr>
      <vt:lpstr>PowerPoint Presentation</vt:lpstr>
      <vt:lpstr>Who needs a roof anyway?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School District 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Crosby, Mike</dc:creator>
  <cp:lastModifiedBy>Crosby, Mike</cp:lastModifiedBy>
  <cp:revision>33</cp:revision>
  <dcterms:created xsi:type="dcterms:W3CDTF">2011-04-15T13:27:04Z</dcterms:created>
  <dcterms:modified xsi:type="dcterms:W3CDTF">2011-05-06T12:48:31Z</dcterms:modified>
</cp:coreProperties>
</file>